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2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3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2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7C12-7A00-3646-BCC6-F25C0CC2BFAE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C540-2450-C240-9E29-3CEE1D05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0334"/>
            <a:ext cx="7772400" cy="1594556"/>
          </a:xfrm>
        </p:spPr>
        <p:txBody>
          <a:bodyPr/>
          <a:lstStyle/>
          <a:p>
            <a:r>
              <a:rPr lang="en-US" dirty="0" smtClean="0"/>
              <a:t>Georgia O’Keefe’s Flowers</a:t>
            </a:r>
            <a:endParaRPr lang="en-US" dirty="0"/>
          </a:p>
        </p:txBody>
      </p:sp>
      <p:pic>
        <p:nvPicPr>
          <p:cNvPr id="5" name="Picture 4" descr="okeef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34" y="1701391"/>
            <a:ext cx="5150555" cy="39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1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7334"/>
            <a:ext cx="8229600" cy="544883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raw </a:t>
            </a:r>
            <a:r>
              <a:rPr lang="en-US" dirty="0"/>
              <a:t>the outline of the flower and it’s petals with </a:t>
            </a:r>
            <a:r>
              <a:rPr lang="en-US" dirty="0" smtClean="0"/>
              <a:t>pencil. </a:t>
            </a:r>
            <a:r>
              <a:rPr lang="en-US" dirty="0"/>
              <a:t>Make sure </a:t>
            </a:r>
            <a:r>
              <a:rPr lang="en-US" dirty="0" smtClean="0"/>
              <a:t>to use </a:t>
            </a:r>
            <a:r>
              <a:rPr lang="en-US" dirty="0"/>
              <a:t>the entire space of the paper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georgia-o-keeffe-white-flower-on-red-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90" y="2191455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Next, outline the sketch, tracing over the pencil marks with permanent marker.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eorgia okeefe red-poppy-v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67" y="1453445"/>
            <a:ext cx="4319797" cy="52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6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Begin painting with the lightest color and then add shadows slowly going darker and darker.</a:t>
            </a:r>
          </a:p>
          <a:p>
            <a:r>
              <a:rPr lang="en-US" dirty="0" smtClean="0"/>
              <a:t>If any area is to stay white, leave it completely blank.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eorgia o'keefeblue-morning-glo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22" y="2046111"/>
            <a:ext cx="3891682" cy="46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03" y="410085"/>
            <a:ext cx="8229600" cy="1150337"/>
          </a:xfrm>
        </p:spPr>
        <p:txBody>
          <a:bodyPr/>
          <a:lstStyle/>
          <a:p>
            <a:r>
              <a:rPr lang="en-US" dirty="0" smtClean="0"/>
              <a:t>Fill in the background with a light color – it should not distract from the flower.</a:t>
            </a:r>
            <a:endParaRPr lang="en-US" dirty="0"/>
          </a:p>
        </p:txBody>
      </p:sp>
      <p:pic>
        <p:nvPicPr>
          <p:cNvPr id="5" name="Picture 4" descr="Georgia O'Keeffe Paintings Art 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73671"/>
            <a:ext cx="6905332" cy="49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orgia-o-keeffe-red-poppy-819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 b="15294"/>
          <a:stretch>
            <a:fillRect/>
          </a:stretch>
        </p:blipFill>
        <p:spPr>
          <a:xfrm>
            <a:off x="3739449" y="4342439"/>
            <a:ext cx="4947351" cy="2402672"/>
          </a:xfrm>
        </p:spPr>
      </p:pic>
      <p:pic>
        <p:nvPicPr>
          <p:cNvPr id="5" name="Picture 4" descr="georgia o'keefeblue-morning-glor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17" y="141111"/>
            <a:ext cx="3567483" cy="3951111"/>
          </a:xfrm>
          <a:prstGeom prst="rect">
            <a:avLst/>
          </a:prstGeom>
        </p:spPr>
      </p:pic>
      <p:pic>
        <p:nvPicPr>
          <p:cNvPr id="6" name="Picture 5" descr="georgia-o-keeffe-white-flower-on-red-ear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4" y="141111"/>
            <a:ext cx="4740386" cy="3457222"/>
          </a:xfrm>
          <a:prstGeom prst="rect">
            <a:avLst/>
          </a:prstGeom>
        </p:spPr>
      </p:pic>
      <p:pic>
        <p:nvPicPr>
          <p:cNvPr id="7" name="Picture 6" descr="georgia okeefe red-poppy-v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4" y="3701052"/>
            <a:ext cx="3351424" cy="30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87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Georgia O’Keefe’s Flowers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O’Keefe’s Flowers</dc:title>
  <dc:creator>Shannon Cahill</dc:creator>
  <cp:lastModifiedBy>Shannon Cahill</cp:lastModifiedBy>
  <cp:revision>4</cp:revision>
  <dcterms:created xsi:type="dcterms:W3CDTF">2014-01-24T02:33:40Z</dcterms:created>
  <dcterms:modified xsi:type="dcterms:W3CDTF">2014-12-09T18:41:26Z</dcterms:modified>
</cp:coreProperties>
</file>