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8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1409C-E4C0-244F-9786-61C099A4A5E4}" type="datetimeFigureOut">
              <a:rPr lang="en-US" smtClean="0"/>
              <a:t>5/23/13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E26E-3A8E-974F-A77E-A547EE31E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4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1409C-E4C0-244F-9786-61C099A4A5E4}" type="datetimeFigureOut">
              <a:rPr lang="en-US" smtClean="0"/>
              <a:t>5/23/13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E26E-3A8E-974F-A77E-A547EE31E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3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1409C-E4C0-244F-9786-61C099A4A5E4}" type="datetimeFigureOut">
              <a:rPr lang="en-US" smtClean="0"/>
              <a:t>5/23/13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E26E-3A8E-974F-A77E-A547EE31E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1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1409C-E4C0-244F-9786-61C099A4A5E4}" type="datetimeFigureOut">
              <a:rPr lang="en-US" smtClean="0"/>
              <a:t>5/23/13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E26E-3A8E-974F-A77E-A547EE31E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5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1409C-E4C0-244F-9786-61C099A4A5E4}" type="datetimeFigureOut">
              <a:rPr lang="en-US" smtClean="0"/>
              <a:t>5/23/13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E26E-3A8E-974F-A77E-A547EE31E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4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1409C-E4C0-244F-9786-61C099A4A5E4}" type="datetimeFigureOut">
              <a:rPr lang="en-US" smtClean="0"/>
              <a:t>5/23/13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E26E-3A8E-974F-A77E-A547EE31E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3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1409C-E4C0-244F-9786-61C099A4A5E4}" type="datetimeFigureOut">
              <a:rPr lang="en-US" smtClean="0"/>
              <a:t>5/23/13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E26E-3A8E-974F-A77E-A547EE31E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82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1409C-E4C0-244F-9786-61C099A4A5E4}" type="datetimeFigureOut">
              <a:rPr lang="en-US" smtClean="0"/>
              <a:t>5/23/13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E26E-3A8E-974F-A77E-A547EE31E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8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1409C-E4C0-244F-9786-61C099A4A5E4}" type="datetimeFigureOut">
              <a:rPr lang="en-US" smtClean="0"/>
              <a:t>5/23/13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E26E-3A8E-974F-A77E-A547EE31E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8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1409C-E4C0-244F-9786-61C099A4A5E4}" type="datetimeFigureOut">
              <a:rPr lang="en-US" smtClean="0"/>
              <a:t>5/23/13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E26E-3A8E-974F-A77E-A547EE31E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7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1409C-E4C0-244F-9786-61C099A4A5E4}" type="datetimeFigureOut">
              <a:rPr lang="en-US" smtClean="0"/>
              <a:t>5/23/13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E26E-3A8E-974F-A77E-A547EE31E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49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1409C-E4C0-244F-9786-61C099A4A5E4}" type="datetimeFigureOut">
              <a:rPr lang="en-US" smtClean="0"/>
              <a:t>5/23/13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1E26E-3A8E-974F-A77E-A547EE31E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1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750"/>
            <a:ext cx="8229600" cy="59654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/>
              <a:t>Overlapping Lines</a:t>
            </a:r>
          </a:p>
          <a:p>
            <a:pPr marL="0" indent="0" algn="ctr">
              <a:buNone/>
            </a:pPr>
            <a:r>
              <a:rPr lang="en-US" sz="6600" dirty="0" smtClean="0"/>
              <a:t>Father Day Gift</a:t>
            </a:r>
          </a:p>
          <a:p>
            <a:pPr marL="0" indent="0" algn="ctr">
              <a:buNone/>
            </a:pPr>
            <a:r>
              <a:rPr lang="en-US" sz="6600" dirty="0" smtClean="0"/>
              <a:t>ITWA IC</a:t>
            </a:r>
          </a:p>
          <a:p>
            <a:pPr marL="0" indent="0" algn="ctr">
              <a:buNone/>
            </a:pPr>
            <a:r>
              <a:rPr lang="en-US" sz="6600" dirty="0" smtClean="0"/>
              <a:t>May 23, 2013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705650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59" y="144675"/>
            <a:ext cx="8807563" cy="657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9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616" b="9616"/>
          <a:stretch>
            <a:fillRect/>
          </a:stretch>
        </p:blipFill>
        <p:spPr>
          <a:xfrm>
            <a:off x="0" y="128600"/>
            <a:ext cx="8890782" cy="6478228"/>
          </a:xfrm>
        </p:spPr>
      </p:pic>
    </p:spTree>
    <p:extLst>
      <p:ext uri="{BB962C8B-B14F-4D97-AF65-F5344CB8AC3E}">
        <p14:creationId xmlns:p14="http://schemas.microsoft.com/office/powerpoint/2010/main" val="3887100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669" b="10669"/>
          <a:stretch>
            <a:fillRect/>
          </a:stretch>
        </p:blipFill>
        <p:spPr>
          <a:xfrm>
            <a:off x="257238" y="274638"/>
            <a:ext cx="9131942" cy="6583362"/>
          </a:xfrm>
        </p:spPr>
      </p:pic>
    </p:spTree>
    <p:extLst>
      <p:ext uri="{BB962C8B-B14F-4D97-AF65-F5344CB8AC3E}">
        <p14:creationId xmlns:p14="http://schemas.microsoft.com/office/powerpoint/2010/main" val="3452532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774" y="1600200"/>
            <a:ext cx="8526026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750"/>
            <a:ext cx="8481814" cy="644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2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51" y="0"/>
            <a:ext cx="8509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53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11</Words>
  <Application>Microsoft Macintosh PowerPoint</Application>
  <PresentationFormat>On-screen Show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Office 2004 Test Drive User</cp:lastModifiedBy>
  <cp:revision>2</cp:revision>
  <dcterms:created xsi:type="dcterms:W3CDTF">2013-05-23T13:15:54Z</dcterms:created>
  <dcterms:modified xsi:type="dcterms:W3CDTF">2013-05-23T13:51:55Z</dcterms:modified>
</cp:coreProperties>
</file>