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4" r:id="rId4"/>
    <p:sldId id="260" r:id="rId5"/>
    <p:sldId id="261" r:id="rId6"/>
    <p:sldId id="262" r:id="rId7"/>
    <p:sldId id="263" r:id="rId8"/>
    <p:sldId id="257" r:id="rId9"/>
    <p:sldId id="258" r:id="rId10"/>
    <p:sldId id="265" r:id="rId11"/>
    <p:sldId id="268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6" d="100"/>
          <a:sy n="46" d="100"/>
        </p:scale>
        <p:origin x="-2904" y="-8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79D9C-B3AD-4DAA-A49E-CA25A2BFDE55}" type="datetimeFigureOut">
              <a:rPr lang="en-US" smtClean="0"/>
              <a:pPr/>
              <a:t>2/16/13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0D1F5-F8F5-4973-9D59-9E57688976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79D9C-B3AD-4DAA-A49E-CA25A2BFDE55}" type="datetimeFigureOut">
              <a:rPr lang="en-US" smtClean="0"/>
              <a:pPr/>
              <a:t>2/16/13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0D1F5-F8F5-4973-9D59-9E57688976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79D9C-B3AD-4DAA-A49E-CA25A2BFDE55}" type="datetimeFigureOut">
              <a:rPr lang="en-US" smtClean="0"/>
              <a:pPr/>
              <a:t>2/16/13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0D1F5-F8F5-4973-9D59-9E57688976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79D9C-B3AD-4DAA-A49E-CA25A2BFDE55}" type="datetimeFigureOut">
              <a:rPr lang="en-US" smtClean="0"/>
              <a:pPr/>
              <a:t>2/16/13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0D1F5-F8F5-4973-9D59-9E57688976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79D9C-B3AD-4DAA-A49E-CA25A2BFDE55}" type="datetimeFigureOut">
              <a:rPr lang="en-US" smtClean="0"/>
              <a:pPr/>
              <a:t>2/16/13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0D1F5-F8F5-4973-9D59-9E57688976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79D9C-B3AD-4DAA-A49E-CA25A2BFDE55}" type="datetimeFigureOut">
              <a:rPr lang="en-US" smtClean="0"/>
              <a:pPr/>
              <a:t>2/16/13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0D1F5-F8F5-4973-9D59-9E57688976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79D9C-B3AD-4DAA-A49E-CA25A2BFDE55}" type="datetimeFigureOut">
              <a:rPr lang="en-US" smtClean="0"/>
              <a:pPr/>
              <a:t>2/16/13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0D1F5-F8F5-4973-9D59-9E57688976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79D9C-B3AD-4DAA-A49E-CA25A2BFDE55}" type="datetimeFigureOut">
              <a:rPr lang="en-US" smtClean="0"/>
              <a:pPr/>
              <a:t>2/16/13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0D1F5-F8F5-4973-9D59-9E57688976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79D9C-B3AD-4DAA-A49E-CA25A2BFDE55}" type="datetimeFigureOut">
              <a:rPr lang="en-US" smtClean="0"/>
              <a:pPr/>
              <a:t>2/16/13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0D1F5-F8F5-4973-9D59-9E57688976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79D9C-B3AD-4DAA-A49E-CA25A2BFDE55}" type="datetimeFigureOut">
              <a:rPr lang="en-US" smtClean="0"/>
              <a:pPr/>
              <a:t>2/16/13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0D1F5-F8F5-4973-9D59-9E57688976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79D9C-B3AD-4DAA-A49E-CA25A2BFDE55}" type="datetimeFigureOut">
              <a:rPr lang="en-US" smtClean="0"/>
              <a:pPr/>
              <a:t>2/16/13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0D1F5-F8F5-4973-9D59-9E57688976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879D9C-B3AD-4DAA-A49E-CA25A2BFDE55}" type="datetimeFigureOut">
              <a:rPr lang="en-US" smtClean="0"/>
              <a:pPr/>
              <a:t>2/16/13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0D1F5-F8F5-4973-9D59-9E57688976D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youtube.com/watch?v=-Ftb1mkN30g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524000"/>
            <a:ext cx="3352800" cy="4572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Claude Monet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 smtClean="0">
                <a:solidFill>
                  <a:schemeClr val="bg2">
                    <a:lumMod val="25000"/>
                  </a:schemeClr>
                </a:solidFill>
              </a:rPr>
              <a:t>Born: November 1840</a:t>
            </a:r>
            <a:br>
              <a:rPr lang="en-US" sz="27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sz="2700" dirty="0" smtClean="0">
                <a:solidFill>
                  <a:schemeClr val="bg2">
                    <a:lumMod val="25000"/>
                  </a:schemeClr>
                </a:solidFill>
              </a:rPr>
              <a:t>Died: December 1926</a:t>
            </a:r>
            <a:br>
              <a:rPr lang="en-US" sz="27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sz="2700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n-US" sz="27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sz="2700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n-US" sz="2700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sz="2700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n-US" sz="2700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sz="2700" dirty="0" smtClean="0">
                <a:solidFill>
                  <a:schemeClr val="bg2">
                    <a:lumMod val="25000"/>
                  </a:schemeClr>
                </a:solidFill>
              </a:rPr>
              <a:t>A Founder of </a:t>
            </a:r>
            <a:br>
              <a:rPr lang="en-US" sz="27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sz="2700" dirty="0" smtClean="0">
                <a:solidFill>
                  <a:schemeClr val="bg2">
                    <a:lumMod val="25000"/>
                  </a:schemeClr>
                </a:solidFill>
              </a:rPr>
              <a:t>French Impressionism</a:t>
            </a:r>
            <a:endParaRPr lang="en-US" sz="27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86200" y="4419600"/>
            <a:ext cx="5029200" cy="2057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One of the founders of the Impressionist Movement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 descr="Claude_Monet_1899_Nadar_cro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86200" y="0"/>
            <a:ext cx="5029200" cy="670394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533400" y="838200"/>
            <a:ext cx="33528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33400" y="304800"/>
            <a:ext cx="33528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ympheas_71293_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7000" y="146050"/>
            <a:ext cx="8890000" cy="6565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- How to Paint Like Monet -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http://www.youtube.com/watch?v=-Ftb1mkN30g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339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- Painting Your Own Water Lilies -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Decide on the light you want. </a:t>
            </a:r>
          </a:p>
          <a:p>
            <a:pPr lvl="1"/>
            <a:r>
              <a:rPr lang="en-US" dirty="0" smtClean="0"/>
              <a:t>Do you want bright daylight or dusk or dawn.</a:t>
            </a:r>
          </a:p>
          <a:p>
            <a:r>
              <a:rPr lang="en-US" dirty="0" smtClean="0"/>
              <a:t>Paint the water first.</a:t>
            </a:r>
          </a:p>
          <a:p>
            <a:pPr lvl="1"/>
            <a:r>
              <a:rPr lang="en-US" dirty="0" smtClean="0"/>
              <a:t>Don’t </a:t>
            </a:r>
            <a:r>
              <a:rPr lang="en-US" dirty="0" err="1" smtClean="0"/>
              <a:t>overmix</a:t>
            </a:r>
            <a:r>
              <a:rPr lang="en-US" dirty="0" smtClean="0"/>
              <a:t> your colors.</a:t>
            </a:r>
          </a:p>
          <a:p>
            <a:pPr lvl="1"/>
            <a:r>
              <a:rPr lang="en-US" dirty="0" smtClean="0"/>
              <a:t>Use short, horizontal strokes.</a:t>
            </a:r>
          </a:p>
          <a:p>
            <a:r>
              <a:rPr lang="en-US" dirty="0" smtClean="0"/>
              <a:t>Add the reflection.</a:t>
            </a:r>
          </a:p>
          <a:p>
            <a:pPr lvl="1"/>
            <a:r>
              <a:rPr lang="en-US" dirty="0" smtClean="0"/>
              <a:t>Use short, vertical strokes.</a:t>
            </a:r>
          </a:p>
          <a:p>
            <a:r>
              <a:rPr lang="en-US" dirty="0" smtClean="0"/>
              <a:t>Paint lily pads then </a:t>
            </a:r>
            <a:r>
              <a:rPr lang="en-US" smtClean="0"/>
              <a:t>the flowers.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755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French Impressionist Movement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</a:rPr>
              <a:t>Art movement or philosophy that began in Paris in the mid 1800’s that was very different in style and subject from earlier art and new photography.</a:t>
            </a:r>
          </a:p>
          <a:p>
            <a:endParaRPr lang="en-US" sz="2000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</a:rPr>
              <a:t>Painting was done “en </a:t>
            </a:r>
            <a:r>
              <a:rPr lang="en-US" sz="2000" dirty="0" err="1" smtClean="0">
                <a:solidFill>
                  <a:schemeClr val="bg2">
                    <a:lumMod val="25000"/>
                  </a:schemeClr>
                </a:solidFill>
              </a:rPr>
              <a:t>plein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</a:rPr>
              <a:t> air” or outside.</a:t>
            </a:r>
          </a:p>
          <a:p>
            <a:endParaRPr lang="en-US" sz="2000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</a:rPr>
              <a:t>Depicted everyday people doing everyday things.</a:t>
            </a:r>
          </a:p>
          <a:p>
            <a:endParaRPr lang="en-US" sz="2000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</a:rPr>
              <a:t>A study of light – same subject in different light/time/seasons.</a:t>
            </a:r>
          </a:p>
          <a:p>
            <a:endParaRPr lang="en-US" sz="2000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2000" dirty="0">
                <a:solidFill>
                  <a:schemeClr val="bg2">
                    <a:lumMod val="25000"/>
                  </a:schemeClr>
                </a:solidFill>
              </a:rPr>
              <a:t>M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</a:rPr>
              <a:t>ain subject was not centered – focus was on the scene.</a:t>
            </a:r>
          </a:p>
          <a:p>
            <a:endParaRPr lang="en-US" sz="2000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</a:rPr>
              <a:t>Painting was done  quickly with a flat brush, leaving short thick strokes and creating an impression of the scene, which was clearest from a distance. </a:t>
            </a:r>
          </a:p>
          <a:p>
            <a:pPr>
              <a:buNone/>
            </a:pPr>
            <a:endParaRPr lang="en-US" sz="2000" dirty="0" smtClean="0"/>
          </a:p>
          <a:p>
            <a:endParaRPr lang="en-US" sz="2000" dirty="0" smtClean="0"/>
          </a:p>
          <a:p>
            <a:pPr>
              <a:buNone/>
            </a:pPr>
            <a:endParaRPr lang="en-US" sz="2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800px-Monet_-_The_Magpi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685800"/>
            <a:ext cx="7772400" cy="52852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laude_Monet_03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457200"/>
            <a:ext cx="7873214" cy="5668963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laude_Monet_0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4600" y="381000"/>
            <a:ext cx="4962331" cy="6109285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laude_Monet_-_Graystaks_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304800"/>
            <a:ext cx="7467600" cy="5875651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laude_Monet_-_Water_Lilies_-_1906,_Ryers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00" y="609600"/>
            <a:ext cx="5867400" cy="56327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laude_Monet_-_Water-Lilies_(Bridgestone_Museum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4412" y="0"/>
            <a:ext cx="499517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YMPHA~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8489" y="0"/>
            <a:ext cx="816702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191</Words>
  <Application>Microsoft Macintosh PowerPoint</Application>
  <PresentationFormat>On-screen Show (4:3)</PresentationFormat>
  <Paragraphs>26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Claude Monet Born: November 1840 Died: December 1926    A Founder of  French Impressionism</vt:lpstr>
      <vt:lpstr>French Impressionist Movement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- How to Paint Like Monet -</vt:lpstr>
      <vt:lpstr>- Painting Your Own Water Lilies -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lisa</dc:creator>
  <cp:lastModifiedBy>Art</cp:lastModifiedBy>
  <cp:revision>8</cp:revision>
  <dcterms:created xsi:type="dcterms:W3CDTF">2012-01-06T04:10:50Z</dcterms:created>
  <dcterms:modified xsi:type="dcterms:W3CDTF">2013-02-16T20:26:33Z</dcterms:modified>
</cp:coreProperties>
</file>